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3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51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openxmlformats.org/officeDocument/2006/relationships/customXml" Target="../customXml/item4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irginia Kuhnen Zunino" userId="40fb5cb1-f6b5-40ad-9b26-be79fbcbab43" providerId="ADAL" clId="{E4258177-748A-48A4-A613-3CFDD5F52F1A}"/>
    <pc:docChg chg="custSel modSld">
      <pc:chgData name="Virginia Kuhnen Zunino" userId="40fb5cb1-f6b5-40ad-9b26-be79fbcbab43" providerId="ADAL" clId="{E4258177-748A-48A4-A613-3CFDD5F52F1A}" dt="2025-08-26T17:50:37.157" v="22" actId="255"/>
      <pc:docMkLst>
        <pc:docMk/>
      </pc:docMkLst>
      <pc:sldChg chg="addSp delSp modSp">
        <pc:chgData name="Virginia Kuhnen Zunino" userId="40fb5cb1-f6b5-40ad-9b26-be79fbcbab43" providerId="ADAL" clId="{E4258177-748A-48A4-A613-3CFDD5F52F1A}" dt="2025-08-26T17:50:37.157" v="22" actId="255"/>
        <pc:sldMkLst>
          <pc:docMk/>
          <pc:sldMk cId="1890656949" sldId="256"/>
        </pc:sldMkLst>
        <pc:spChg chg="add mod">
          <ac:chgData name="Virginia Kuhnen Zunino" userId="40fb5cb1-f6b5-40ad-9b26-be79fbcbab43" providerId="ADAL" clId="{E4258177-748A-48A4-A613-3CFDD5F52F1A}" dt="2025-08-26T17:49:06.662" v="3" actId="14100"/>
          <ac:spMkLst>
            <pc:docMk/>
            <pc:sldMk cId="1890656949" sldId="256"/>
            <ac:spMk id="2" creationId="{00B368AA-475D-439B-B113-27A8A01A034F}"/>
          </ac:spMkLst>
        </pc:spChg>
        <pc:spChg chg="add mod">
          <ac:chgData name="Virginia Kuhnen Zunino" userId="40fb5cb1-f6b5-40ad-9b26-be79fbcbab43" providerId="ADAL" clId="{E4258177-748A-48A4-A613-3CFDD5F52F1A}" dt="2025-08-26T17:50:37.157" v="22" actId="255"/>
          <ac:spMkLst>
            <pc:docMk/>
            <pc:sldMk cId="1890656949" sldId="256"/>
            <ac:spMk id="3" creationId="{8D8B4BC8-0929-4B64-8818-DEC1FC8C61AE}"/>
          </ac:spMkLst>
        </pc:spChg>
        <pc:spChg chg="del">
          <ac:chgData name="Virginia Kuhnen Zunino" userId="40fb5cb1-f6b5-40ad-9b26-be79fbcbab43" providerId="ADAL" clId="{E4258177-748A-48A4-A613-3CFDD5F52F1A}" dt="2025-08-26T17:48:55.217" v="0"/>
          <ac:spMkLst>
            <pc:docMk/>
            <pc:sldMk cId="1890656949" sldId="256"/>
            <ac:spMk id="4" creationId="{0B66ECF2-4333-4AC1-870C-05909857FA68}"/>
          </ac:spMkLst>
        </pc:spChg>
        <pc:spChg chg="del">
          <ac:chgData name="Virginia Kuhnen Zunino" userId="40fb5cb1-f6b5-40ad-9b26-be79fbcbab43" providerId="ADAL" clId="{E4258177-748A-48A4-A613-3CFDD5F52F1A}" dt="2025-08-26T17:48:55.217" v="0"/>
          <ac:spMkLst>
            <pc:docMk/>
            <pc:sldMk cId="1890656949" sldId="256"/>
            <ac:spMk id="5" creationId="{EDF71060-0482-4CD1-983D-7BE9D844EEB0}"/>
          </ac:spMkLst>
        </pc:spChg>
        <pc:spChg chg="add mod">
          <ac:chgData name="Virginia Kuhnen Zunino" userId="40fb5cb1-f6b5-40ad-9b26-be79fbcbab43" providerId="ADAL" clId="{E4258177-748A-48A4-A613-3CFDD5F52F1A}" dt="2025-08-26T17:49:48.359" v="16" actId="14100"/>
          <ac:spMkLst>
            <pc:docMk/>
            <pc:sldMk cId="1890656949" sldId="256"/>
            <ac:spMk id="6" creationId="{77B48D4E-D554-402F-970B-096189341C84}"/>
          </ac:spMkLst>
        </pc:spChg>
        <pc:spChg chg="add mod">
          <ac:chgData name="Virginia Kuhnen Zunino" userId="40fb5cb1-f6b5-40ad-9b26-be79fbcbab43" providerId="ADAL" clId="{E4258177-748A-48A4-A613-3CFDD5F52F1A}" dt="2025-08-26T17:50:22.518" v="21" actId="255"/>
          <ac:spMkLst>
            <pc:docMk/>
            <pc:sldMk cId="1890656949" sldId="256"/>
            <ac:spMk id="7" creationId="{AE4613A2-A4D6-4DBA-8895-75A30232333F}"/>
          </ac:spMkLst>
        </pc:spChg>
        <pc:spChg chg="add mod">
          <ac:chgData name="Virginia Kuhnen Zunino" userId="40fb5cb1-f6b5-40ad-9b26-be79fbcbab43" providerId="ADAL" clId="{E4258177-748A-48A4-A613-3CFDD5F52F1A}" dt="2025-08-26T17:49:45.590" v="15" actId="14100"/>
          <ac:spMkLst>
            <pc:docMk/>
            <pc:sldMk cId="1890656949" sldId="256"/>
            <ac:spMk id="8" creationId="{26DA62DB-3E15-4B7F-84DA-B056DB1DBAF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20A80-370C-43DD-8BC1-CABA171F9088}" type="datetimeFigureOut">
              <a:rPr lang="pt-BR" smtClean="0"/>
              <a:t>26/08/2025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CA1A8-405F-4305-AA00-D94AD20B99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63931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20A80-370C-43DD-8BC1-CABA171F9088}" type="datetimeFigureOut">
              <a:rPr lang="pt-BR" smtClean="0"/>
              <a:t>26/08/2025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CA1A8-405F-4305-AA00-D94AD20B99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547764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20A80-370C-43DD-8BC1-CABA171F9088}" type="datetimeFigureOut">
              <a:rPr lang="pt-BR" smtClean="0"/>
              <a:t>26/08/2025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CA1A8-405F-4305-AA00-D94AD20B99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45030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20A80-370C-43DD-8BC1-CABA171F9088}" type="datetimeFigureOut">
              <a:rPr lang="pt-BR" smtClean="0"/>
              <a:t>26/08/2025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CA1A8-405F-4305-AA00-D94AD20B99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247578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20A80-370C-43DD-8BC1-CABA171F9088}" type="datetimeFigureOut">
              <a:rPr lang="pt-BR" smtClean="0"/>
              <a:t>26/08/2025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CA1A8-405F-4305-AA00-D94AD20B99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570154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20A80-370C-43DD-8BC1-CABA171F9088}" type="datetimeFigureOut">
              <a:rPr lang="pt-BR" smtClean="0"/>
              <a:t>26/08/2025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CA1A8-405F-4305-AA00-D94AD20B99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22711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20A80-370C-43DD-8BC1-CABA171F9088}" type="datetimeFigureOut">
              <a:rPr lang="pt-BR" smtClean="0"/>
              <a:t>26/08/2025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CA1A8-405F-4305-AA00-D94AD20B99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96717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20A80-370C-43DD-8BC1-CABA171F9088}" type="datetimeFigureOut">
              <a:rPr lang="pt-BR" smtClean="0"/>
              <a:t>26/08/2025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CA1A8-405F-4305-AA00-D94AD20B99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6325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20A80-370C-43DD-8BC1-CABA171F9088}" type="datetimeFigureOut">
              <a:rPr lang="pt-BR" smtClean="0"/>
              <a:t>26/08/2025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CA1A8-405F-4305-AA00-D94AD20B99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70084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20A80-370C-43DD-8BC1-CABA171F9088}" type="datetimeFigureOut">
              <a:rPr lang="pt-BR" smtClean="0"/>
              <a:t>26/08/2025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CA1A8-405F-4305-AA00-D94AD20B99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470643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20A80-370C-43DD-8BC1-CABA171F9088}" type="datetimeFigureOut">
              <a:rPr lang="pt-BR" smtClean="0"/>
              <a:t>26/08/2025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CA1A8-405F-4305-AA00-D94AD20B99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279746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720A80-370C-43DD-8BC1-CABA171F9088}" type="datetimeFigureOut">
              <a:rPr lang="pt-BR" smtClean="0"/>
              <a:t>26/08/2025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FCA1A8-405F-4305-AA00-D94AD20B99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377067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B368AA-475D-439B-B113-27A8A01A03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279" y="209851"/>
            <a:ext cx="7133932" cy="823912"/>
          </a:xfrm>
        </p:spPr>
        <p:txBody>
          <a:bodyPr/>
          <a:lstStyle/>
          <a:p>
            <a:endParaRPr lang="pt-BR"/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8D8B4BC8-0929-4B64-8818-DEC1FC8C61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50279" y="1154952"/>
            <a:ext cx="7133932" cy="354671"/>
          </a:xfrm>
        </p:spPr>
        <p:txBody>
          <a:bodyPr>
            <a:noAutofit/>
          </a:bodyPr>
          <a:lstStyle/>
          <a:p>
            <a:endParaRPr lang="pt-BR" sz="2000" dirty="0"/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77B48D4E-D554-402F-970B-096189341C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69218" y="2676615"/>
            <a:ext cx="4225144" cy="3266985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7" name="Espaço Reservado para Texto 6">
            <a:extLst>
              <a:ext uri="{FF2B5EF4-FFF2-40B4-BE49-F238E27FC236}">
                <a16:creationId xmlns:a16="http://schemas.microsoft.com/office/drawing/2014/main" id="{AE4613A2-A4D6-4DBA-8895-75A30232333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250280" y="1681163"/>
            <a:ext cx="8643554" cy="823912"/>
          </a:xfrm>
        </p:spPr>
        <p:txBody>
          <a:bodyPr anchor="t">
            <a:normAutofit fontScale="92500" lnSpcReduction="20000"/>
          </a:bodyPr>
          <a:lstStyle/>
          <a:p>
            <a:endParaRPr lang="pt-BR" sz="2200" dirty="0"/>
          </a:p>
        </p:txBody>
      </p:sp>
      <p:sp>
        <p:nvSpPr>
          <p:cNvPr id="8" name="Espaço Reservado para Conteúdo 7">
            <a:extLst>
              <a:ext uri="{FF2B5EF4-FFF2-40B4-BE49-F238E27FC236}">
                <a16:creationId xmlns:a16="http://schemas.microsoft.com/office/drawing/2014/main" id="{26DA62DB-3E15-4B7F-84DA-B056DB1DBAF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68691" y="2676615"/>
            <a:ext cx="4225143" cy="3266985"/>
          </a:xfrm>
        </p:spPr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9065694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Resumo xmlns="74605401-ef82-4e58-8e01-df55332c0536" xsi:nil="true"/>
    <PublishingExpirationDate xmlns="http://schemas.microsoft.com/sharepoint/v3" xsi:nil="true"/>
    <PublishingStartDate xmlns="http://schemas.microsoft.com/sharepoint/v3" xsi:nil="true"/>
    <_dlc_DocId xmlns="74605401-ef82-4e58-8e01-df55332c0536">Q2MPMETMKQAM-2060952373-18</_dlc_DocId>
    <_dlc_DocIdUrl xmlns="74605401-ef82-4e58-8e01-df55332c0536">
      <Url>https://adminnovoportal.univali.br/institucional/vrppgi/pesquisa/science-day/instrucoes-para-submissao/_layouts/15/DocIdRedir.aspx?ID=Q2MPMETMKQAM-2060952373-18</Url>
      <Description>Q2MPMETMKQAM-2060952373-18</Description>
    </_dlc_DocIdUrl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1F28345D6B20A14FAAD2D31BBFAB5C0F" ma:contentTypeVersion="2" ma:contentTypeDescription="Crie um novo documento." ma:contentTypeScope="" ma:versionID="65db3ba8e383da2116f2429342d58895">
  <xsd:schema xmlns:xsd="http://www.w3.org/2001/XMLSchema" xmlns:xs="http://www.w3.org/2001/XMLSchema" xmlns:p="http://schemas.microsoft.com/office/2006/metadata/properties" xmlns:ns1="http://schemas.microsoft.com/sharepoint/v3" xmlns:ns2="74605401-ef82-4e58-8e01-df55332c0536" targetNamespace="http://schemas.microsoft.com/office/2006/metadata/properties" ma:root="true" ma:fieldsID="2d2092676548cc6311dc4f416c1773d3" ns1:_="" ns2:_="">
    <xsd:import namespace="http://schemas.microsoft.com/sharepoint/v3"/>
    <xsd:import namespace="74605401-ef82-4e58-8e01-df55332c0536"/>
    <xsd:element name="properties">
      <xsd:complexType>
        <xsd:sequence>
          <xsd:element name="documentManagement">
            <xsd:complexType>
              <xsd:all>
                <xsd:element ref="ns2:Resumo" minOccurs="0"/>
                <xsd:element ref="ns2:_dlc_DocId" minOccurs="0"/>
                <xsd:element ref="ns2:_dlc_DocIdUrl" minOccurs="0"/>
                <xsd:element ref="ns2:_dlc_DocIdPersistId" minOccurs="0"/>
                <xsd:element ref="ns1:PublishingStartDate" minOccurs="0"/>
                <xsd:element ref="ns1:PublishingExpirationDate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12" nillable="true" ma:displayName="Agendamento de Data de Início" ma:description="" ma:hidden="true" ma:internalName="PublishingStartDate">
      <xsd:simpleType>
        <xsd:restriction base="dms:Unknown"/>
      </xsd:simpleType>
    </xsd:element>
    <xsd:element name="PublishingExpirationDate" ma:index="13" nillable="true" ma:displayName="Agendamento de Data de Término" ma:description="Data Final de Agendamento é uma coluna de site criada pelo recurso de Publicação. Ela é usada para especificar a data e a hora em que essa página não será mais exibida aos visitantes do site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4605401-ef82-4e58-8e01-df55332c0536" elementFormDefault="qualified">
    <xsd:import namespace="http://schemas.microsoft.com/office/2006/documentManagement/types"/>
    <xsd:import namespace="http://schemas.microsoft.com/office/infopath/2007/PartnerControls"/>
    <xsd:element name="Resumo" ma:index="8" nillable="true" ma:displayName="Resumo" ma:internalName="Resumo">
      <xsd:simpleType>
        <xsd:restriction base="dms:Note">
          <xsd:maxLength value="255"/>
        </xsd:restriction>
      </xsd:simpleType>
    </xsd:element>
    <xsd:element name="_dlc_DocId" ma:index="9" nillable="true" ma:displayName="Valor da ID do Documento" ma:description="O valor da ID do documento atribuída a este item." ma:internalName="_dlc_DocId" ma:readOnly="true">
      <xsd:simpleType>
        <xsd:restriction base="dms:Text"/>
      </xsd:simpleType>
    </xsd:element>
    <xsd:element name="_dlc_DocIdUrl" ma:index="10" nillable="true" ma:displayName="ID do Documento" ma:description="Link permanente para este documento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1" nillable="true" ma:displayName="ID de Persistência" ma:description="Manter a ID ao adicionar." ma:hidden="true" ma:internalName="_dlc_DocIdPersistId" ma:readOnly="true">
      <xsd:simpleType>
        <xsd:restriction base="dms:Boolean"/>
      </xsd:simpleType>
    </xsd:element>
    <xsd:element name="SharedWithUsers" ma:index="14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460344CC-8246-41D0-9184-CCE096E41F28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55357b02-d706-4be0-b876-3ec2a71dfd4d"/>
    <ds:schemaRef ds:uri="http://www.w3.org/XML/1998/namespace"/>
    <ds:schemaRef ds:uri="http://purl.org/dc/terms/"/>
    <ds:schemaRef ds:uri="22c0cfbf-1d2e-44fc-9168-21bc0601eb83"/>
    <ds:schemaRef ds:uri="http://schemas.openxmlformats.org/package/2006/metadata/core-properties"/>
    <ds:schemaRef ds:uri="9cf62031-2011-4af6-bf69-587706adcf68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76B50011-B7BF-4DCA-A6CA-3D8FE0BB34D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2AA15FD-DAF5-4F14-8311-522FF5329F08}"/>
</file>

<file path=customXml/itemProps4.xml><?xml version="1.0" encoding="utf-8"?>
<ds:datastoreItem xmlns:ds="http://schemas.openxmlformats.org/officeDocument/2006/customXml" ds:itemID="{474C7212-B268-4221-B75F-716505A274BA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</TotalTime>
  <Words>0</Words>
  <Application>Microsoft Office PowerPoint</Application>
  <PresentationFormat>Apresentação na tela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Lais Vitoria Mertins de Oliveira</dc:creator>
  <cp:lastModifiedBy>Virginia Kuhnen Zunino</cp:lastModifiedBy>
  <cp:revision>6</cp:revision>
  <dcterms:created xsi:type="dcterms:W3CDTF">2024-06-18T12:35:59Z</dcterms:created>
  <dcterms:modified xsi:type="dcterms:W3CDTF">2025-08-26T17:50:44Z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0x0101001F28345D6B20A14FAAD2D31BBFAB5C0F</vt:lpwstr>
  </property>
  <property fmtid="{D5CDD505-2E9C-101B-9397-08002B2CF9AE}" pid="3" name="MediaServiceImageTags">
    <vt:lpwstr/>
  </property>
  <property fmtid="{D5CDD505-2E9C-101B-9397-08002B2CF9AE}" pid="4" name="_dlc_DocIdItemGuid">
    <vt:lpwstr>4e34300a-9c36-40e2-bb1b-ce3e381ca861</vt:lpwstr>
  </property>
</Properties>
</file>